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5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7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0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28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77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70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85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92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86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2D11-23F5-4A82-96BB-11E348BEB455}" type="datetimeFigureOut">
              <a:rPr lang="es-ES" smtClean="0"/>
              <a:t>29/09/2020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9342-5337-41C4-93ED-1D3501DDA5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59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44057" y="2319289"/>
            <a:ext cx="7503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EL AGUA</a:t>
            </a:r>
            <a:endParaRPr lang="es-ES" sz="8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402">
            <a:off x="-971491" y="1908316"/>
            <a:ext cx="6019240" cy="601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upo 10"/>
          <p:cNvGrpSpPr/>
          <p:nvPr/>
        </p:nvGrpSpPr>
        <p:grpSpPr>
          <a:xfrm>
            <a:off x="9987280" y="130266"/>
            <a:ext cx="2074091" cy="813163"/>
            <a:chOff x="3992880" y="2583180"/>
            <a:chExt cx="4206240" cy="169164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99" y="2745926"/>
            <a:ext cx="4488887" cy="3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30628" y="720457"/>
            <a:ext cx="1232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¿QUÉ ES EL AGUA?</a:t>
            </a:r>
            <a:endParaRPr lang="es-ES" sz="8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92572" y="1951308"/>
            <a:ext cx="3860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 el elemento más importante en nuestro planeta y que necesitamos para poder vivir.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385" l="4231" r="96154">
                        <a14:foregroundMark x1="27692" y1="84308" x2="27692" y2="86154"/>
                        <a14:foregroundMark x1="26154" y1="80308" x2="25077" y2="87615"/>
                        <a14:foregroundMark x1="37154" y1="78846" x2="37538" y2="88769"/>
                        <a14:foregroundMark x1="49615" y1="78462" x2="50000" y2="83615"/>
                        <a14:foregroundMark x1="50000" y1="77385" x2="50000" y2="76308"/>
                        <a14:foregroundMark x1="54769" y1="87308" x2="57308" y2="85077"/>
                        <a14:foregroundMark x1="63154" y1="80308" x2="63154" y2="84692"/>
                        <a14:foregroundMark x1="39385" y1="29000" x2="40077" y2="32692"/>
                        <a14:foregroundMark x1="57308" y1="28308" x2="56615" y2="31615"/>
                        <a14:foregroundMark x1="74538" y1="44077" x2="74923" y2="45846"/>
                        <a14:foregroundMark x1="86231" y1="42615" x2="87000" y2="46615"/>
                        <a14:foregroundMark x1="17000" y1="59769" x2="17769" y2="54308"/>
                        <a14:foregroundMark x1="25846" y1="59462" x2="26538" y2="54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7" y="1538156"/>
            <a:ext cx="5544458" cy="554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o 6"/>
          <p:cNvGrpSpPr/>
          <p:nvPr/>
        </p:nvGrpSpPr>
        <p:grpSpPr>
          <a:xfrm>
            <a:off x="9897127" y="72208"/>
            <a:ext cx="2074091" cy="813163"/>
            <a:chOff x="3992880" y="2583180"/>
            <a:chExt cx="4206240" cy="16916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19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894993" y="885539"/>
            <a:ext cx="1432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¿POR QUÉ ES TAN IMPORTANTE?</a:t>
            </a:r>
            <a:endParaRPr lang="es-ES" sz="4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671296" y="1824429"/>
            <a:ext cx="3860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 vital para el ser humano, animales y plantas. 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4" b="97817" l="5000" r="96364">
                        <a14:foregroundMark x1="44545" y1="21834" x2="47727" y2="21834"/>
                        <a14:foregroundMark x1="50909" y1="18777" x2="54091" y2="17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49" y="1974373"/>
            <a:ext cx="2557051" cy="2514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825704"/>
            <a:ext cx="2813958" cy="2687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65" y="4219452"/>
            <a:ext cx="2502435" cy="2491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upo 7"/>
          <p:cNvGrpSpPr/>
          <p:nvPr/>
        </p:nvGrpSpPr>
        <p:grpSpPr>
          <a:xfrm>
            <a:off x="9987280" y="72376"/>
            <a:ext cx="2074091" cy="813163"/>
            <a:chOff x="3992880" y="2583180"/>
            <a:chExt cx="4206240" cy="169164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85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26" b="65104" l="15959" r="58785">
                        <a14:foregroundMark x1="56223" y1="44531" x2="56369" y2="49609"/>
                        <a14:foregroundMark x1="47291" y1="50521" x2="47804" y2="47786"/>
                        <a14:foregroundMark x1="31259" y1="33854" x2="32284" y2="32552"/>
                        <a14:foregroundMark x1="22987" y1="35807" x2="24817" y2="34115"/>
                        <a14:foregroundMark x1="24817" y1="41406" x2="25988" y2="40234"/>
                        <a14:foregroundMark x1="32943" y1="40234" x2="33821" y2="39453"/>
                        <a14:foregroundMark x1="28770" y1="50000" x2="30454" y2="51172"/>
                        <a14:foregroundMark x1="27452" y1="48958" x2="31698" y2="50521"/>
                        <a14:foregroundMark x1="28038" y1="50911" x2="30454" y2="51563"/>
                        <a14:foregroundMark x1="31625" y1="51953" x2="32577" y2="47786"/>
                        <a14:foregroundMark x1="46633" y1="48698" x2="47804" y2="47917"/>
                        <a14:foregroundMark x1="46413" y1="47917" x2="47877" y2="47396"/>
                        <a14:foregroundMark x1="46852" y1="51953" x2="47511" y2="50000"/>
                      </a14:backgroundRemoval>
                    </a14:imgEffect>
                  </a14:imgLayer>
                </a14:imgProps>
              </a:ext>
            </a:extLst>
          </a:blip>
          <a:srcRect l="11402" t="22172" r="41076" b="34971"/>
          <a:stretch/>
        </p:blipFill>
        <p:spPr>
          <a:xfrm>
            <a:off x="2331076" y="1603752"/>
            <a:ext cx="8490974" cy="48669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26" b="65104" l="15959" r="58785">
                        <a14:foregroundMark x1="56223" y1="44531" x2="56369" y2="49609"/>
                        <a14:foregroundMark x1="47291" y1="50521" x2="47804" y2="47786"/>
                        <a14:foregroundMark x1="31259" y1="33854" x2="32284" y2="32552"/>
                        <a14:foregroundMark x1="22987" y1="35807" x2="24817" y2="34115"/>
                        <a14:foregroundMark x1="24817" y1="41406" x2="25988" y2="40234"/>
                        <a14:foregroundMark x1="32943" y1="40234" x2="33821" y2="39453"/>
                        <a14:foregroundMark x1="28770" y1="50000" x2="30454" y2="51172"/>
                        <a14:foregroundMark x1="27452" y1="48958" x2="31698" y2="50521"/>
                        <a14:foregroundMark x1="28038" y1="50911" x2="30454" y2="51563"/>
                        <a14:foregroundMark x1="31625" y1="51953" x2="32577" y2="47786"/>
                        <a14:foregroundMark x1="46633" y1="48698" x2="47804" y2="47917"/>
                        <a14:foregroundMark x1="46413" y1="47917" x2="47877" y2="47396"/>
                        <a14:foregroundMark x1="46852" y1="51953" x2="47511" y2="50000"/>
                      </a14:backgroundRemoval>
                    </a14:imgEffect>
                  </a14:imgLayer>
                </a14:imgProps>
              </a:ext>
            </a:extLst>
          </a:blip>
          <a:srcRect l="45318" t="41053" r="39679" b="44553"/>
          <a:stretch/>
        </p:blipFill>
        <p:spPr>
          <a:xfrm>
            <a:off x="8212839" y="2205467"/>
            <a:ext cx="2965722" cy="159969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7996882" y="2298606"/>
            <a:ext cx="1886325" cy="1217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30%</a:t>
            </a:r>
          </a:p>
          <a:p>
            <a:pPr algn="ctr"/>
            <a:r>
              <a:rPr lang="es-ES" sz="1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Agua dulce(</a:t>
            </a:r>
            <a:r>
              <a:rPr lang="es-ES" sz="1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</a:t>
            </a:r>
            <a:r>
              <a:rPr lang="es-ES" sz="1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íos, cascadas  etc.)</a:t>
            </a:r>
            <a:endParaRPr lang="es-ES" sz="1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996882" y="4094195"/>
            <a:ext cx="1945404" cy="1205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r>
              <a:rPr lang="es-ES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0%</a:t>
            </a:r>
          </a:p>
          <a:p>
            <a:pPr algn="ctr"/>
            <a:r>
              <a:rPr lang="es-ES" sz="1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Agua salada(mares y océanos)</a:t>
            </a:r>
            <a:endParaRPr lang="es-ES" sz="1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1066800" y="957421"/>
            <a:ext cx="143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NUESTRO PLANETA ESTA COMPUESTO POR: </a:t>
            </a:r>
            <a:endParaRPr lang="es-ES" sz="36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9942286" y="136171"/>
            <a:ext cx="2074091" cy="813163"/>
            <a:chOff x="3992880" y="2583180"/>
            <a:chExt cx="4206240" cy="169164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91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45693" y="727380"/>
            <a:ext cx="981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El agua que bebemos y lavamos los alimentos es 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AGUA POTABLE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Flecha doblada 4"/>
          <p:cNvSpPr/>
          <p:nvPr/>
        </p:nvSpPr>
        <p:spPr>
          <a:xfrm rot="10800000">
            <a:off x="9689928" y="1808013"/>
            <a:ext cx="805543" cy="1644830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979428" y="2810798"/>
            <a:ext cx="2670628" cy="957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 decir libre de bichitos que nos puedan enfermar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08" l="6222" r="97556">
                        <a14:foregroundMark x1="16778" y1="35874" x2="17000" y2="38266"/>
                        <a14:foregroundMark x1="23222" y1="33333" x2="26111" y2="36921"/>
                        <a14:foregroundMark x1="56556" y1="41704" x2="56222" y2="38714"/>
                        <a14:foregroundMark x1="61667" y1="40658" x2="61667" y2="46338"/>
                        <a14:foregroundMark x1="61889" y1="46338" x2="61889" y2="46338"/>
                        <a14:foregroundMark x1="71000" y1="39312" x2="70667" y2="4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58" y="1774010"/>
            <a:ext cx="6901979" cy="513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o 6"/>
          <p:cNvGrpSpPr/>
          <p:nvPr/>
        </p:nvGrpSpPr>
        <p:grpSpPr>
          <a:xfrm>
            <a:off x="9987280" y="72376"/>
            <a:ext cx="2074091" cy="813163"/>
            <a:chOff x="3992880" y="2583180"/>
            <a:chExt cx="4206240" cy="169164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796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73" b="68359" l="19107" r="55930">
                        <a14:foregroundMark x1="52709" y1="36068" x2="52782" y2="33073"/>
                        <a14:foregroundMark x1="24451" y1="58333" x2="25329" y2="55859"/>
                        <a14:foregroundMark x1="26574" y1="47526" x2="27233" y2="42969"/>
                        <a14:foregroundMark x1="32723" y1="64583" x2="31259" y2="65625"/>
                        <a14:foregroundMark x1="31918" y1="67188" x2="31845" y2="64974"/>
                        <a14:foregroundMark x1="33236" y1="65885" x2="34041" y2="65365"/>
                        <a14:foregroundMark x1="21449" y1="33854" x2="22255" y2="31120"/>
                        <a14:foregroundMark x1="32284" y1="25130" x2="31698" y2="22526"/>
                        <a14:foregroundMark x1="32138" y1="24349" x2="33236" y2="20573"/>
                        <a14:foregroundMark x1="31406" y1="22526" x2="30893" y2="20964"/>
                        <a14:foregroundMark x1="30161" y1="21745" x2="30820" y2="21615"/>
                        <a14:foregroundMark x1="32723" y1="64453" x2="32796" y2="62891"/>
                      </a14:backgroundRemoval>
                    </a14:imgEffect>
                  </a14:imgLayer>
                </a14:imgProps>
              </a:ext>
            </a:extLst>
          </a:blip>
          <a:srcRect l="18988" t="19989" r="44423" b="35883"/>
          <a:stretch/>
        </p:blipFill>
        <p:spPr>
          <a:xfrm>
            <a:off x="3592286" y="2031635"/>
            <a:ext cx="7772156" cy="48768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2821" y="885538"/>
            <a:ext cx="1187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NUESTRO PLANETA Y EL AGUA SE </a:t>
            </a:r>
            <a:r>
              <a:rPr lang="es-ES" sz="36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ESTÁ CONTAMINANDO</a:t>
            </a:r>
            <a:endParaRPr lang="es-ES" sz="3600" b="1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99825" y="3176859"/>
            <a:ext cx="2424376" cy="23874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Nuestro planeta se va enfermando poco a poco por arrojar basuras y por usar de más los recursos naturales (agua)</a:t>
            </a:r>
            <a:endParaRPr lang="es-E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9987280" y="72376"/>
            <a:ext cx="2074091" cy="813163"/>
            <a:chOff x="3992880" y="2583180"/>
            <a:chExt cx="4206240" cy="169164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08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2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796138" y="828824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AYUDA A CONSERVAR EL AGUA</a:t>
            </a:r>
            <a:endParaRPr lang="es-ES" sz="4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09599" y="1579665"/>
            <a:ext cx="4535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Cuando te laves las manos, te duches y cepilles</a:t>
            </a:r>
          </a:p>
          <a:p>
            <a:pPr algn="ctr"/>
            <a:r>
              <a:rPr lang="es-ES" sz="28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¡¡CIERRA LA LLAVE!!</a:t>
            </a:r>
          </a:p>
          <a:p>
            <a:pPr algn="ctr"/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NO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arrojar basura al agua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s-E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Reciclar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55" y="1455308"/>
            <a:ext cx="2481942" cy="2475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15" y="3931093"/>
            <a:ext cx="2517134" cy="2442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4" b="97253" l="4088" r="93711">
                        <a14:foregroundMark x1="44654" y1="71154" x2="53459" y2="69505"/>
                        <a14:foregroundMark x1="75786" y1="86264" x2="75786" y2="58242"/>
                        <a14:foregroundMark x1="80818" y1="90385" x2="80818" y2="52747"/>
                        <a14:foregroundMark x1="66667" y1="90110" x2="83019" y2="82418"/>
                        <a14:foregroundMark x1="67296" y1="89560" x2="64780" y2="77473"/>
                        <a14:foregroundMark x1="83648" y1="86813" x2="84591" y2="6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68" y="3785977"/>
            <a:ext cx="2711904" cy="310419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9987280" y="72376"/>
            <a:ext cx="2074091" cy="813163"/>
            <a:chOff x="3992880" y="2583180"/>
            <a:chExt cx="4206240" cy="169164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83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2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188" y1="37137" x2="41797" y2="40871"/>
                        <a14:foregroundMark x1="59766" y1="35270" x2="59180" y2="39834"/>
                        <a14:foregroundMark x1="81641" y1="6224" x2="79492" y2="8299"/>
                        <a14:foregroundMark x1="83984" y1="14730" x2="86523" y2="15145"/>
                        <a14:foregroundMark x1="42969" y1="35685" x2="39063" y2="41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635" y="1169163"/>
            <a:ext cx="5251984" cy="49442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866124" y="872963"/>
            <a:ext cx="143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¡¡SOMOS GUARDIANES DE NUESTRO PLANETA!!</a:t>
            </a:r>
            <a:endParaRPr lang="es-ES" sz="32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285173" y="6088262"/>
            <a:ext cx="143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¡¡CUIDEMOS JUNTOS EL PLANETA!!</a:t>
            </a:r>
            <a:endParaRPr lang="es-ES" sz="32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9987280" y="72376"/>
            <a:ext cx="2074091" cy="813163"/>
            <a:chOff x="3992880" y="2583180"/>
            <a:chExt cx="4206240" cy="169164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7748" l="1268" r="99638">
                          <a14:foregroundMark x1="46196" y1="36937" x2="46196" y2="36937"/>
                          <a14:foregroundMark x1="47645" y1="43694" x2="51993" y2="42793"/>
                          <a14:foregroundMark x1="58696" y1="44595" x2="59964" y2="29279"/>
                          <a14:foregroundMark x1="73732" y1="44595" x2="75181" y2="25676"/>
                          <a14:foregroundMark x1="88225" y1="52252" x2="91486" y2="26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880" y="2583180"/>
              <a:ext cx="4206240" cy="1691640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5921829" y="3616696"/>
              <a:ext cx="2162628" cy="448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/>
                <a:t>Del Espinal E.S.P</a:t>
              </a:r>
              <a:endParaRPr lang="es-E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34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175</Words>
  <Application>Microsoft Office PowerPoint</Application>
  <PresentationFormat>Personalizado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Mis Caquetes</dc:creator>
  <cp:lastModifiedBy>Coor-Planeacion</cp:lastModifiedBy>
  <cp:revision>26</cp:revision>
  <dcterms:created xsi:type="dcterms:W3CDTF">2020-09-29T13:00:01Z</dcterms:created>
  <dcterms:modified xsi:type="dcterms:W3CDTF">2020-09-29T20:28:58Z</dcterms:modified>
</cp:coreProperties>
</file>